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9" r:id="rId3"/>
    <p:sldId id="256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02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482A78-647B-4AE4-B3B5-05B588363E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F1728D-2522-4A73-9600-9B525CFD7C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250C3C-A1BB-4A18-9B49-ED9D3E14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299899-61F7-4FF2-8CA2-5FA566B7D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5CA0BC-C47E-45BD-8F0C-79975E43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873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218079-2741-44A5-AC39-51EC26ACD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A23A1F-B4D1-45F1-9C92-E3E422745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ED3CB1-8CE8-496D-BF3F-D61C799D8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4F946F-F5FB-471C-A64E-C29AA55F9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F9788D-63A7-4AFD-9064-10345A41D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299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A558FF2-E8CB-479D-A16F-DC2080DE46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B9C037F-9566-42AE-932F-82DB35FAAC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816A0C-30B4-45A4-84C1-C45AB0EE2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8B1F74-A043-414A-9A9E-5786F85C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279B48-8B80-48FC-B5B1-157926D5A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57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B3175-4CEB-4B26-810E-1E11881C0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9FEC30-4C7B-4924-8602-A822DF2E9F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F4069C-4C3B-4901-A9C5-D8E0B6BC8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5FAA77-4A72-430E-A39B-C188F382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904732-95BC-4AA6-8747-2943F4D9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52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056EBF-0B7D-40D1-99C0-079308967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E7E168-72F5-458C-AEE2-AB7A5B4F3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B9C496-ADC0-404C-ADEC-F6552747A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057E2F-E483-4E60-9027-CB9AA5278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DB79C-3189-41A4-A1F5-5E561A013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50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360B71-35F9-4E43-A078-DEE10496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4C7B48-3C7C-4790-A431-80E8C7A53D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B3FEAD-F4E8-4830-980D-F8E658523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A049B4-CF77-4055-B141-9001FACE0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9B8A23-D963-4FC4-B974-6D46CA1CA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153698-C094-44E0-BCC2-1C3EAD42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7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9536F-12DE-4271-8827-81DC3307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CACFAE-F715-4006-A4D5-688332F35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75D894-7151-4949-95E9-09B0985DE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4104492-08FE-4EEF-8666-42D4B10379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0BD0B92-B489-4EF5-82A6-132F8A4A6C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623504B-07C3-4907-B94B-D277A4455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6A8ADB3-2605-4FB9-A32F-F4A497CB0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371F698-A003-4AE9-9850-9DE35A117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426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42123-EB00-45A9-AF55-6DE045AB5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F80D780-4980-41F4-82B4-36DBA8E57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87E6959-4A66-424A-B198-18AFFA6C4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3B1412-CBB4-4636-9931-AC40EA164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06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CEA9837-CDCA-4848-898A-5F8DE9EE5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261AE9-7CE1-4C92-BAE6-8B39E213D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8217EA7-F221-4EAC-A906-9C7343016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855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7F8D5A-27F6-47E3-A776-2D5B886F3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51DE31-C761-432B-8A3A-3C17365F8D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9EB37F-12C9-484E-93FD-D4EF3EB511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1B0CDF-7379-4943-88CA-306A97101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648DE8D-18E9-4D0B-B161-BCE0D9337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DE8EDB-ADEA-457E-B563-3E467DEE3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700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21CE6-DA0F-4436-9798-DD3F4239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1408EA6-2CFC-468C-A8DB-39FE648F2B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E76751A-9B95-420B-8CA9-429B40699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100A2A-A365-43A6-9BB9-C7024E380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29A385-1BE8-4567-9DFC-20A5E088E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0A7068-5674-4A67-B55E-7B5E2DA53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41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B9148-503D-4B83-A984-B8B2A61F9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B002C8-DF7B-4EF7-B494-DB6165039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1B6E3-81D8-4013-AC2A-4D9F291D5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B9DDC-7C7E-4708-85F8-0E7B1B430B9E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3705AE-A6F9-4B6D-89BA-7374AFA8D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D33F7B-A3A4-4E3D-B60C-4606BE866A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361DC-CE2F-4F53-BD3A-CC04B66E5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81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81837"/>
            <a:ext cx="12192000" cy="1477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020957" y="5863116"/>
            <a:ext cx="27131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ФИО докладчика,</a:t>
            </a:r>
          </a:p>
          <a:p>
            <a:pPr algn="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должность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6401" y="1814767"/>
            <a:ext cx="74929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ЭТАП ПРОЕКТА</a:t>
            </a:r>
            <a:b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«Привет, семья»</a:t>
            </a:r>
          </a:p>
          <a:p>
            <a:pPr algn="ctr"/>
            <a:endParaRPr lang="ru-RU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Воскресенском муниципальном округе </a:t>
            </a:r>
            <a:b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2023-2024 учебный 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5973" y="5271870"/>
            <a:ext cx="7512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Илюшина Ольга Константиновна,</a:t>
            </a:r>
          </a:p>
          <a:p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ведущий эксперт ФГБУ «</a:t>
            </a:r>
            <a:r>
              <a:rPr lang="ru-R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Росдетцентр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муниципальный координатор Всероссийского проекта «Навигаторы детства» в Воскресенском округе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06401" y="5271870"/>
            <a:ext cx="0" cy="125593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594" y="501190"/>
            <a:ext cx="2424710" cy="102517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312" y="220534"/>
            <a:ext cx="2730788" cy="8998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859" y="1156057"/>
            <a:ext cx="2331657" cy="1670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6" t="31085" r="20158" b="30912"/>
          <a:stretch/>
        </p:blipFill>
        <p:spPr>
          <a:xfrm>
            <a:off x="9020957" y="2859290"/>
            <a:ext cx="2943498" cy="95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28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402773" cy="6858000"/>
          </a:xfrm>
          <a:prstGeom prst="rect">
            <a:avLst/>
          </a:prstGeom>
          <a:solidFill>
            <a:srgbClr val="603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6598">
            <a:off x="-530454" y="3528615"/>
            <a:ext cx="2719304" cy="1199693"/>
          </a:xfrm>
          <a:prstGeom prst="rect">
            <a:avLst/>
          </a:prstGeom>
        </p:spPr>
      </p:pic>
      <p:sp>
        <p:nvSpPr>
          <p:cNvPr id="18" name="Скругленный прямоугольник 4"/>
          <p:cNvSpPr txBox="1"/>
          <p:nvPr/>
        </p:nvSpPr>
        <p:spPr>
          <a:xfrm>
            <a:off x="5790302" y="3195771"/>
            <a:ext cx="2588478" cy="22568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/>
            <a:r>
              <a:rPr lang="ru-RU" sz="2400" b="1" dirty="0"/>
              <a:t>1640 обучающихся, </a:t>
            </a:r>
            <a:r>
              <a:rPr lang="ru-RU" sz="2000" b="1" dirty="0"/>
              <a:t>реализующих Всероссийский проект "Навигаторы детства</a:t>
            </a: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42A0DC-0E74-489A-BFBD-481EC09C12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8784"/>
          <a:stretch/>
        </p:blipFill>
        <p:spPr>
          <a:xfrm>
            <a:off x="1716558" y="0"/>
            <a:ext cx="10558093" cy="68580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42A0DC-0E74-489A-BFBD-481EC09C12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8784"/>
          <a:stretch/>
        </p:blipFill>
        <p:spPr>
          <a:xfrm>
            <a:off x="1665562" y="0"/>
            <a:ext cx="10558093" cy="6858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42A0DC-0E74-489A-BFBD-481EC09C12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8784"/>
          <a:stretch/>
        </p:blipFill>
        <p:spPr>
          <a:xfrm>
            <a:off x="1817962" y="152400"/>
            <a:ext cx="1055809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473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4828"/>
          <a:stretch/>
        </p:blipFill>
        <p:spPr>
          <a:xfrm>
            <a:off x="1263316" y="84221"/>
            <a:ext cx="9360568" cy="66775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4828"/>
          <a:stretch/>
        </p:blipFill>
        <p:spPr>
          <a:xfrm>
            <a:off x="1415716" y="236621"/>
            <a:ext cx="9360568" cy="667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25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37</Words>
  <Application>Microsoft Office PowerPoint</Application>
  <PresentationFormat>Широкоэкранный</PresentationFormat>
  <Paragraphs>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2024-07-09T18:06:04Z</dcterms:created>
  <dcterms:modified xsi:type="dcterms:W3CDTF">2024-11-07T10:27:17Z</dcterms:modified>
</cp:coreProperties>
</file>